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1" r:id="rId3"/>
    <p:sldId id="262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D0"/>
    <a:srgbClr val="2F3082"/>
    <a:srgbClr val="E8ADCF"/>
    <a:srgbClr val="E8AD7E"/>
    <a:srgbClr val="3C3C3B"/>
    <a:srgbClr val="CD2987"/>
    <a:srgbClr val="352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4" d="100"/>
          <a:sy n="194" d="100"/>
        </p:scale>
        <p:origin x="-584" y="-112"/>
      </p:cViewPr>
      <p:guideLst>
        <p:guide orient="horz" pos="518"/>
        <p:guide orient="horz" pos="2160"/>
        <p:guide orient="horz" pos="4130"/>
        <p:guide pos="4797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53" y="3572268"/>
            <a:ext cx="3132051" cy="84315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ts val="3400"/>
              </a:lnSpc>
              <a:defRPr sz="3200" b="1">
                <a:solidFill>
                  <a:srgbClr val="352D77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653" y="4634843"/>
            <a:ext cx="3132051" cy="5038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rgbClr val="CD298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1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63653" y="3832463"/>
            <a:ext cx="3132051" cy="84315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ts val="3400"/>
              </a:lnSpc>
              <a:defRPr sz="3200" b="1">
                <a:solidFill>
                  <a:srgbClr val="352D77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6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46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352D77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948"/>
            <a:ext cx="8229600" cy="4343185"/>
          </a:xfrm>
          <a:prstGeom prst="rect">
            <a:avLst/>
          </a:prstGeom>
        </p:spPr>
        <p:txBody>
          <a:bodyPr/>
          <a:lstStyle>
            <a:lvl1pPr marL="179388" indent="-179388">
              <a:buSzPct val="80000"/>
              <a:tabLst/>
              <a:defRPr sz="2000">
                <a:solidFill>
                  <a:srgbClr val="3C3C3B"/>
                </a:solidFill>
              </a:defRPr>
            </a:lvl1pPr>
            <a:lvl2pPr marL="446088" indent="-266700">
              <a:defRPr sz="1600">
                <a:solidFill>
                  <a:srgbClr val="3C3C3B"/>
                </a:solidFill>
              </a:defRPr>
            </a:lvl2pPr>
            <a:lvl3pPr marL="625475" indent="-179388">
              <a:defRPr sz="1200">
                <a:solidFill>
                  <a:srgbClr val="3C3C3B"/>
                </a:solidFill>
              </a:defRPr>
            </a:lvl3pPr>
            <a:lvl4pPr>
              <a:defRPr>
                <a:solidFill>
                  <a:srgbClr val="3C3C3B"/>
                </a:solidFill>
              </a:defRPr>
            </a:lvl4pPr>
            <a:lvl5pPr>
              <a:defRPr>
                <a:solidFill>
                  <a:srgbClr val="3C3C3B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2901" y="6405563"/>
            <a:ext cx="1665288" cy="282575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GB" dirty="0" smtClean="0"/>
              <a:t>© 2015 Global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8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88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4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352D77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2000" kern="1200">
          <a:solidFill>
            <a:srgbClr val="3C3C3B"/>
          </a:solidFill>
          <a:latin typeface="+mn-lt"/>
          <a:ea typeface="+mn-ea"/>
          <a:cs typeface="+mn-cs"/>
        </a:defRPr>
      </a:lvl1pPr>
      <a:lvl2pPr marL="358775" indent="-179388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600" kern="1200">
          <a:solidFill>
            <a:srgbClr val="3C3C3B"/>
          </a:solidFill>
          <a:latin typeface="+mn-lt"/>
          <a:ea typeface="+mn-ea"/>
          <a:cs typeface="+mn-cs"/>
        </a:defRPr>
      </a:lvl2pPr>
      <a:lvl3pPr marL="539750" indent="-180975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600" kern="1200">
          <a:solidFill>
            <a:srgbClr val="3C3C3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C3C3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C3C3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Waves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4-wav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4643"/>
            <a:ext cx="7783938" cy="486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9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C’s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Six-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50" y="1702418"/>
            <a:ext cx="4575433" cy="45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2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Change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embedding-ch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89" y="1642358"/>
            <a:ext cx="4477290" cy="494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0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0413" y="0"/>
            <a:ext cx="4573587" cy="3429000"/>
          </a:xfrm>
          <a:prstGeom prst="rect">
            <a:avLst/>
          </a:prstGeom>
          <a:solidFill>
            <a:srgbClr val="E8AD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3587" cy="3429000"/>
          </a:xfrm>
          <a:prstGeom prst="rect">
            <a:avLst/>
          </a:prstGeom>
          <a:solidFill>
            <a:srgbClr val="2F30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0413" y="3429000"/>
            <a:ext cx="4573587" cy="3429000"/>
          </a:xfrm>
          <a:prstGeom prst="rect">
            <a:avLst/>
          </a:prstGeom>
          <a:solidFill>
            <a:srgbClr val="CD29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429000"/>
            <a:ext cx="4573587" cy="3429000"/>
          </a:xfrm>
          <a:prstGeom prst="rect">
            <a:avLst/>
          </a:prstGeom>
          <a:solidFill>
            <a:srgbClr val="A0A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40" y="3777753"/>
            <a:ext cx="1977185" cy="3080245"/>
          </a:xfrm>
          <a:prstGeom prst="rect">
            <a:avLst/>
          </a:prstGeom>
        </p:spPr>
      </p:pic>
      <p:pic>
        <p:nvPicPr>
          <p:cNvPr id="14" name="Picture 13" descr="Bitesiz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4" y="186001"/>
            <a:ext cx="2001889" cy="3118731"/>
          </a:xfrm>
          <a:prstGeom prst="rect">
            <a:avLst/>
          </a:prstGeom>
        </p:spPr>
      </p:pic>
      <p:pic>
        <p:nvPicPr>
          <p:cNvPr id="15" name="Picture 14" descr="Soci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9" y="3720028"/>
            <a:ext cx="1911314" cy="2977626"/>
          </a:xfrm>
          <a:prstGeom prst="rect">
            <a:avLst/>
          </a:prstGeom>
        </p:spPr>
      </p:pic>
      <p:pic>
        <p:nvPicPr>
          <p:cNvPr id="16" name="Picture 15" descr="Mobil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40" y="134692"/>
            <a:ext cx="2114590" cy="329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1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icons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GI_OTHER-RESOURCES_MAGEN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29" y="2597606"/>
            <a:ext cx="1706082" cy="1706082"/>
          </a:xfrm>
          <a:prstGeom prst="rect">
            <a:avLst/>
          </a:prstGeom>
        </p:spPr>
      </p:pic>
      <p:pic>
        <p:nvPicPr>
          <p:cNvPr id="3" name="Picture 2" descr="GI_PDF_MAGEN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9" y="2700228"/>
            <a:ext cx="1125204" cy="1436430"/>
          </a:xfrm>
          <a:prstGeom prst="rect">
            <a:avLst/>
          </a:prstGeom>
        </p:spPr>
      </p:pic>
      <p:pic>
        <p:nvPicPr>
          <p:cNvPr id="7" name="Picture 6" descr="GI_PRESENTER-VIDEO_MAGEN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61" y="2597605"/>
            <a:ext cx="2297195" cy="1771615"/>
          </a:xfrm>
          <a:prstGeom prst="rect">
            <a:avLst/>
          </a:prstGeom>
        </p:spPr>
      </p:pic>
      <p:pic>
        <p:nvPicPr>
          <p:cNvPr id="8" name="Picture 7" descr="GI_VIDEO-SCRIBE_MAGENT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28" y="2597606"/>
            <a:ext cx="1706082" cy="17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1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lobal Integration">
      <a:dk1>
        <a:srgbClr val="3C3C3B"/>
      </a:dk1>
      <a:lt1>
        <a:sysClr val="window" lastClr="FFFFFF"/>
      </a:lt1>
      <a:dk2>
        <a:srgbClr val="3C3C3B"/>
      </a:dk2>
      <a:lt2>
        <a:srgbClr val="FFFFFE"/>
      </a:lt2>
      <a:accent1>
        <a:srgbClr val="CD2987"/>
      </a:accent1>
      <a:accent2>
        <a:srgbClr val="CD4F98"/>
      </a:accent2>
      <a:accent3>
        <a:srgbClr val="CD75AF"/>
      </a:accent3>
      <a:accent4>
        <a:srgbClr val="352D77"/>
      </a:accent4>
      <a:accent5>
        <a:srgbClr val="544F77"/>
      </a:accent5>
      <a:accent6>
        <a:srgbClr val="9B8FB7"/>
      </a:accent6>
      <a:hlink>
        <a:srgbClr val="CD298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</Words>
  <Application>Microsoft Macintosh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Four Waves</vt:lpstr>
      <vt:lpstr>Six C’s</vt:lpstr>
      <vt:lpstr>Embedding Change</vt:lpstr>
      <vt:lpstr>PowerPoint Presentation</vt:lpstr>
      <vt:lpstr>Asset icons</vt:lpstr>
    </vt:vector>
  </TitlesOfParts>
  <Company>Luna Studio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Rolfe</dc:creator>
  <cp:lastModifiedBy>Emily Rolfe</cp:lastModifiedBy>
  <cp:revision>11</cp:revision>
  <dcterms:created xsi:type="dcterms:W3CDTF">2015-07-13T09:54:03Z</dcterms:created>
  <dcterms:modified xsi:type="dcterms:W3CDTF">2015-11-19T15:56:38Z</dcterms:modified>
</cp:coreProperties>
</file>