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3C3B"/>
    <a:srgbClr val="CD2987"/>
    <a:srgbClr val="352D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93" d="100"/>
          <a:sy n="193" d="100"/>
        </p:scale>
        <p:origin x="-984" y="-112"/>
      </p:cViewPr>
      <p:guideLst>
        <p:guide orient="horz" pos="619"/>
        <p:guide orient="horz" pos="2160"/>
        <p:guide orient="horz" pos="3237"/>
        <p:guide pos="291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653" y="3572268"/>
            <a:ext cx="3132051" cy="84315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ts val="3400"/>
              </a:lnSpc>
              <a:defRPr sz="3200" b="1">
                <a:solidFill>
                  <a:srgbClr val="352D77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653" y="4634843"/>
            <a:ext cx="3132051" cy="50389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ts val="2000"/>
              </a:lnSpc>
              <a:buNone/>
              <a:defRPr sz="2000">
                <a:solidFill>
                  <a:srgbClr val="CD298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813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63653" y="3832463"/>
            <a:ext cx="3132051" cy="84315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ts val="3400"/>
              </a:lnSpc>
              <a:defRPr sz="3200" b="1">
                <a:solidFill>
                  <a:srgbClr val="352D77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468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85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rgbClr val="352D77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4829"/>
            <a:ext cx="8229600" cy="4131334"/>
          </a:xfrm>
          <a:prstGeom prst="rect">
            <a:avLst/>
          </a:prstGeom>
        </p:spPr>
        <p:txBody>
          <a:bodyPr/>
          <a:lstStyle>
            <a:lvl1pPr marL="179388" indent="-179388">
              <a:buSzPct val="80000"/>
              <a:tabLst/>
              <a:defRPr sz="2000">
                <a:solidFill>
                  <a:srgbClr val="3C3C3B"/>
                </a:solidFill>
              </a:defRPr>
            </a:lvl1pPr>
            <a:lvl2pPr marL="446088" indent="-266700">
              <a:defRPr sz="1600">
                <a:solidFill>
                  <a:srgbClr val="3C3C3B"/>
                </a:solidFill>
              </a:defRPr>
            </a:lvl2pPr>
            <a:lvl3pPr marL="625475" indent="-179388">
              <a:defRPr sz="1200">
                <a:solidFill>
                  <a:srgbClr val="3C3C3B"/>
                </a:solidFill>
              </a:defRPr>
            </a:lvl3pPr>
            <a:lvl4pPr>
              <a:defRPr>
                <a:solidFill>
                  <a:srgbClr val="3C3C3B"/>
                </a:solidFill>
              </a:defRPr>
            </a:lvl4pPr>
            <a:lvl5pPr>
              <a:defRPr>
                <a:solidFill>
                  <a:srgbClr val="3C3C3B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989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944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rgbClr val="352D77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457200" rtl="0" eaLnBrk="1" latinLnBrk="0" hangingPunct="1">
        <a:spcBef>
          <a:spcPct val="20000"/>
        </a:spcBef>
        <a:buSzPct val="80000"/>
        <a:buFont typeface="Wingdings" charset="2"/>
        <a:buChar char="§"/>
        <a:defRPr sz="2000" kern="1200">
          <a:solidFill>
            <a:srgbClr val="3C3C3B"/>
          </a:solidFill>
          <a:latin typeface="+mn-lt"/>
          <a:ea typeface="+mn-ea"/>
          <a:cs typeface="+mn-cs"/>
        </a:defRPr>
      </a:lvl1pPr>
      <a:lvl2pPr marL="358775" indent="-179388" algn="l" defTabSz="457200" rtl="0" eaLnBrk="1" latinLnBrk="0" hangingPunct="1">
        <a:spcBef>
          <a:spcPct val="20000"/>
        </a:spcBef>
        <a:buSzPct val="80000"/>
        <a:buFont typeface="Wingdings" charset="2"/>
        <a:buChar char="§"/>
        <a:defRPr sz="1600" kern="1200">
          <a:solidFill>
            <a:srgbClr val="3C3C3B"/>
          </a:solidFill>
          <a:latin typeface="+mn-lt"/>
          <a:ea typeface="+mn-ea"/>
          <a:cs typeface="+mn-cs"/>
        </a:defRPr>
      </a:lvl2pPr>
      <a:lvl3pPr marL="539750" indent="-180975" algn="l" defTabSz="457200" rtl="0" eaLnBrk="1" latinLnBrk="0" hangingPunct="1">
        <a:spcBef>
          <a:spcPct val="20000"/>
        </a:spcBef>
        <a:buSzPct val="80000"/>
        <a:buFont typeface="Wingdings" charset="2"/>
        <a:buChar char="§"/>
        <a:defRPr sz="1600" kern="1200">
          <a:solidFill>
            <a:srgbClr val="3C3C3B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C3C3B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C3C3B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653" y="3809817"/>
            <a:ext cx="3132051" cy="5461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653" y="4369735"/>
            <a:ext cx="3132051" cy="50389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97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653" y="3964063"/>
            <a:ext cx="3132051" cy="84315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521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790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lobal Integration">
      <a:dk1>
        <a:srgbClr val="3C3C3B"/>
      </a:dk1>
      <a:lt1>
        <a:sysClr val="window" lastClr="FFFFFF"/>
      </a:lt1>
      <a:dk2>
        <a:srgbClr val="3C3C3B"/>
      </a:dk2>
      <a:lt2>
        <a:srgbClr val="FFFFFE"/>
      </a:lt2>
      <a:accent1>
        <a:srgbClr val="CD2987"/>
      </a:accent1>
      <a:accent2>
        <a:srgbClr val="CD4F98"/>
      </a:accent2>
      <a:accent3>
        <a:srgbClr val="CD75AF"/>
      </a:accent3>
      <a:accent4>
        <a:srgbClr val="352D77"/>
      </a:accent4>
      <a:accent5>
        <a:srgbClr val="544F77"/>
      </a:accent5>
      <a:accent6>
        <a:srgbClr val="9B8FB7"/>
      </a:accent6>
      <a:hlink>
        <a:srgbClr val="CD298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Macintosh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Luna Studio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Rolfe</dc:creator>
  <cp:lastModifiedBy>Emily Rolfe</cp:lastModifiedBy>
  <cp:revision>6</cp:revision>
  <dcterms:created xsi:type="dcterms:W3CDTF">2015-07-13T09:54:03Z</dcterms:created>
  <dcterms:modified xsi:type="dcterms:W3CDTF">2015-07-13T10:37:30Z</dcterms:modified>
</cp:coreProperties>
</file>